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2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69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76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60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05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13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78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44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61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72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DAFA6-6862-4979-AEEF-40369C2C540F}" type="datetimeFigureOut">
              <a:rPr lang="fr-FR" smtClean="0"/>
              <a:t>14/09/2014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D9AC-8D6F-491A-80E3-025153BD4A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48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062664" cy="2907755"/>
          </a:xfrm>
        </p:spPr>
        <p:txBody>
          <a:bodyPr>
            <a:normAutofit/>
          </a:bodyPr>
          <a:lstStyle/>
          <a:p>
            <a:r>
              <a:rPr lang="fr-FR" i="1" dirty="0" err="1" smtClean="0">
                <a:solidFill>
                  <a:schemeClr val="tx2">
                    <a:lumMod val="75000"/>
                  </a:schemeClr>
                </a:solidFill>
              </a:rPr>
              <a:t>Stromae</a:t>
            </a:r>
            <a:r>
              <a:rPr lang="fr-FR" i="1" dirty="0" smtClean="0">
                <a:solidFill>
                  <a:schemeClr val="tx2">
                    <a:lumMod val="75000"/>
                  </a:schemeClr>
                </a:solidFill>
              </a:rPr>
              <a:t> « Formidable »</a:t>
            </a:r>
            <a:br>
              <a:rPr lang="fr-FR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i="1" dirty="0" smtClean="0">
                <a:solidFill>
                  <a:schemeClr val="tx2">
                    <a:lumMod val="75000"/>
                  </a:schemeClr>
                </a:solidFill>
              </a:rPr>
              <a:t>Les mots familiers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AutoShape 2" descr="data:image/jpeg;base64,/9j/4AAQSkZJRgABAQAAAQABAAD/2wCEAAkGBxQQEhQPDxQUFBQVFRQVFBAVFRAWEBQQFRQWFhQUFBQYHCggGBolHBQVITEhJSkrLi4uFx8zODMsNygtLisBCgoKDg0OGxAQGiwkHyQ0LCwsLCwsLCwsLCwrLCwsLCwsLCwsLCwsLCwsLCwsLCwsLCwsLCwsNywsLDcrNzcsK//AABEIAKMBNQMBIgACEQEDEQH/xAAcAAACAwEBAQEAAAAAAAAAAAAEBQIDBgABBwj/xABAEAACAQMBBQUECQMBCAMAAAABAgADBBEhBRIxQVEGEyJhcTKBkaEHI0JSgrHBwvAUYtEzFSQ0cpKy4fFDU6L/xAAZAQACAwEAAAAAAAAAAAAAAAAAAQIDBAX/xAAjEQEAAgICAQUBAQEAAAAAAAAAAQIDERIhMQQiMkFRE2FC/9oADAMBAAIRAxEAPwDO0VhlJIPRWHUVgiIopD6CSigkY26RARQSHUUlFFYdSSJJZTWXoJFFl6LAJIstAniiWqIBwEsAniiWAQJwEsUTxRPa9YU0ao2iqCxPkBkwD5F9M3at1cbPoPuru5r7p1JPspnpjX3z5IKW9wwOPwEN2vtI3VercsNarlvQHgPhiFW+y2C7+MniF85G1ojyspjm3gltVwxOmmcniPLSSBJIhFvbtvsuOPw4w662S1EgEEnAJx5669I+UCKWL6QHXXPDzk66qCMe/I4NzEJXZFcnfp0266CN9jdmriufYIGdd4FST/iKclf0RjtP0R16anwry441H/uesuBjjnQHoADpPptl9H7IN6ow67uDgTyp2XRcgqMfzUTLb1VYlpp6WZjy+WbOrPTcGmzKeRBn6M+jnb/9bagOc1aOEqdTkeBveAfhPkXaLYotmFVBlSMcODdDHP0P7XKX5pH2a6FSOjJ4k/cJppeLxuGbJSazqX20iQIlxEgRLFaoiQIlrCRIiCkiVsJeRK2EAodZS6wphKnWACOINUSGuJQ6wMtrJAK6RtVWBVkgRJcJF9ZI6uEi24SMLuzi61Pwfunss7PLrU/B+6dGRDRWMKKQSgsY26wAqgkZUEgtBYwoJEYmikLprKaSwpBEaxBL0Eggl6iAegS1RIgSxRAnoEmongEmBAJKIk7eZ/2fdbpwe6aPVgPaKwNxbVqC6GpTZQfMjSMPy1sYAuueA/Oa2i2Tg8JltmWrCqUYYZSVYdCpwR8RNdYPSpkNXJwTwUZOJj9R3PTpel1FdydbJ7O0XdapViBrugqVz5ia282PbV8GpTBxwJAyPhF3Z82twf8Ad6mGGu6cq/8A5mj/AKCoOe964z8pktNvtbuu+lNtboui4A5cIdbKo1yPlK1tW6T02TekhWJKZiR9Vl3eImd2gBqRGtWycDSJL61emCSD6yWTuPAx6/SHb6g0HV+fPz5TDdiX7vaNqc4+tAz65GD8Zru0NTNI4B936zKdk6Y/2lbKeHeg5+OJr9JPt0z+rjvb9KGRlkiZtYVTCQIlpkSIBUZAiWkSBiCkiVsJeyyphAB3WDusLcShxAwdVYFWWMagglZYAprpFlwkdV1iy4SMktgjBqfg/dOlmxF1f8P7p0ZENusZ26wG3EaUFiAygsYUFglBYdRESQqkISglNMQhBALUEuUStRLlEAkoliiRUSaiBJKJMCeLJCASWWYkBBttbTW0oVLh+CDOOp5D4w3oRG3wXtXYf0+1LpOTsKi+jgE/PM03Y2zpjLuFLnmQDhRyGeEzfaLadW9uKd5VVV3l3AFBGVySCddZbUuHSmQnPA6DHrMOad26dXDWYrqzVdoKVm3iyq1F+1TOGz6rD+yPaDePctU7xfsliN8eRPOZbaGx7qiKBpk1Fq7m8aVNGRd4neGWYajT1l3aXYJs6lJkqJvMoLKuAy1BjiBpIzjmI3tGLVtPHT6yrjjAr3a9Ol5n7o1gPZfawrUVZvaAwfWKO1I3iRTIQkEls40H/uVzfroox96lfd9tagO7Rtt7+5nAHuHGeXN/dVk3lpKP7Du6jpxmOvOztalRS5osldmYbyKQzKN7XOTqcfOFXNe6te6ZwqmpruIWJVeQqJnQ46GWzvjuRHHlqHt4CQ2+jJod5GHA4PDqJm+xVp3m1bYADR2Y6aYCkn9JsL+o1RCxHL9Iv7C7DrrUW/pY3gHVFIyTn2m10hgyRUZqTaNPtBEiYn7Mbc/q0YMMVKZ3XXhr5jkY5M31mJjcOfas1nUoESJEmZFo0VREiRLDIGIK2EqYS4iVuIBSwlDiEsJU4gYRxBaqw1xBqggCyusXXKxtXWLrhYE82Iur/h/dOluxRq/4f3ToyILYRpbiLbaNrcQMbREOoiCURDqQiMRTEIpiU0xCEgFqCWqJBZYsCTWTEiBJrAJCTEiBJiATUTO/SLZmts+ui8QA3uBE0aiUbRt+9o1Kf3kZR6kaQt4TpOrRL4VXJwqAZCfa5DoAPjNNsjZ61ae6wzn8pmmVlRwR9rB+8pHlzmy7JXKlBOVLs3/YepsI003VZschnGIl2lsdgN5jx5ZyZvHrYGeUym3a7VHCDrI2mdIU7k37H24Wlgcj+kntOxFRwwOCOMa9n7EJTCgjXjIbUtdxt5deuPzkuE8UJv7ia12BhskE+YyB8I0bZSnxEZ9dYfa1dJc7jGZZrpDlO2U2zQ3VwBpJ7Jumt0pnH1TAhmBIKnOfhPO0tcY056SFR2/pe73QBkeI5LEE64USivlb5jsy7H2ZW8u6q603CMD1JC/PQzYkRX2cte7pAkYLYOOYUDC5/P3xpOrhiYrDm57cryjiRIkjPDLFKBEgZYwkDAKiJW0taQaIKWEqYS9pU0AGqCDVIU8HqQMBXEX3AjSsIvriAebGGr/h/dPZLZA1f8P7p0CZ62jW3EWW0a28YHUIdREDoQ2lEYmmIQkHSEpALVlqytZYsCWCSEiJMQCYnuZ4JKMPQ0sUyoCTWAINpdjLevUNU76FvaVCoVj6EHB9J80w1ldVrcHRHYL5pnK/IifbQZ8l+k607u8WryqUx/1Lof0mX1GOOO4hs9NkmbcbSdWu0A6gE6we62e6N3y4bGu7kZ92Zk7C+OVXzmkvNonu+OBjiTpMMbb9a8IdmHuQzHvCwLHK1AvhB5LuxjTtayXJbvXZHHiVyCinrTGNIq2RtVVUjJweDYyM+mYzqbXp+EuxA4BtPnjhLdW0hbyfjwcYLfXvh0lVW43k8JDDGjA5+cSvVLaSq9p8FWm+0KdE3N1TpkndLfLifym+p7CQEFiWA4Kd3GnDOBrMz2LtN65apypof+ptP8zdmbPS4o47mGT1OWYtxhGdOM6bGNGdPZ4YBBpAywyswCDSBk2kDEFTStpa8qaBqKkGeE1IO8AErCLq8Y1ovrwD3ZHF/wAP7p0lsni/4f3ToEztsY1t4otY2tzGDGjDaMBoGHUojEpCEMHSXpACFliypZasCWCTUyAkhALBPcyInoEYTkgIHcXJ3hTp4LcWJ1CL1Pn5S60csDnkcZ6iLcJcZ1sQJlvpG2Kbm230GalE74HMpjxr+vumpE6omQR1BHxELRuNCtprMTD86U626wPnG+1ClXut8sFHQ4XJ6xJdru1HXo7D4MY72VVDr3bjI85zp9s7des8oa/YOwLYqSCW5e3+ktvti2yrlt3HmSeUTWHZ4DVHdR0VmA+Ajej2cRfGxZz/AHMxwffLP6xrwUz35L9mWi0RUekMKxzjXGnMDlKUuMAt5xnfsQpHATGbXvO6TTn8hM/yk/EPr/Y22CWyuONQlyfkBHQYHgQYs7Kj/crfzpIfiM/rANmOaOaJ/wBROv21PA+YM6UTFKxDmTWb2lo4u22D3YwcDfXex9zPD44l1heiqDyZdGTmD/iWXtDvKb0/vKR7yNPnJTqa9IRGrdq7aqAFXrw93GETN7Ku2eiHcYak2CM65UlW/WaJKgYBl1BGQfKRx33CWWupeGQMHpXe+7qBohxvdTzwPfCDJxO1cxMeUGlZk2kGjJW0raWNKmiNS8HeXvB3gAtWL68YVYvrmAT2Txf8P7p082QdX/D+6dAmbtTG1uYmtjGts0YNKENpGL6LQ6iYjGIYQkFQwimYASplglKmWrAloMoq1TvFVPsqG9ck6fKXARdQq/XXAOfCKfDpu8JG9tLMcbk3pnIBg+0rvukyBlzoifefl7vOSSuqUu8c7qhN4k6AKBkmKdkVv6ljePkIRiip5UuO8fNuPpiRvbUHSm5/xbYIUxSOtWpl3bHH7x90fU0wMCAf1NOkpr13VFPBmIAC8hk9ZR/t4VP+GRqn97ApT92Rk/CKsxSOztu89HIEV9qbx6NrVelpUCNuHo2OMX3Nasx+tq90ucbqeHPlvHWXtc0wMOS+n2iWz8Y4yxPgfymPMvz/AEa5dQ7HLNqTzLHUxps+63eM7tRs9ra6qKVCo7F6W6PAabHI3fThF61MECZr1/W+k9RMPo2wtrjABIjavtlR4Sf/ABMRsvYQqgYdlPkY6odmFUEuzNjqZn6+pWTD2+ve+bcT3nkIn7WWIFL0j2zswrACQ7T0M0yOJ+cUW76Ew0P0Sbea7styrjeosaYIHFFxu588ER/2j2S1dQ9FtysmqN94c0byPymU+jzZD7ORFq6NVZnYfd3/AGR64E+hzq65V1Lk8uNtwzmzbgPqMpVTwsp9oEcQRzEb2l8rncOj/dPPzXqIq7T7Mf8A4u1H1yDxJwWrTHEHzHL4QC2IvqAbVG4pUXRlcfaU8tZn3OOdL5rGSuzBqQp3NVOVVQ4Hn7LfMfOQ7J3n+raOfHRbI86Tk7pHpqPhM8u1jWrUqF025dUGZSQMCtSYaOvwGRKLy7/pNq0KmcJVHdOeWG4E+hxIxeIv0nNJmn+tZsyt4rkZ1V2H5H9Y1zpmL7VBiswA1dz56afpDhwEvxyoyvGMrJkzK2EsUoNKmljSpjAKng1Qy9zB6hgYWsYvrmHVjF1wYBdsk6v+H9Z5I7GOr/h/dOgTMW5jS3aJrdozt2jBxRaH0Wiqg8PoNEZjTMIpmCU2hCGAFJLlMoQy5TAL0i3ZrBq1yRyYL7wojFIi7P0CalyxOj1WI93h/SVZfpdhjyW9tb41RQ2fSOtU71bH/wBCH2T6sPgDDttXRtKCHBK5VdxcBj0UeuIBszZW5eV69TJ1C088kVRw8skw+8fvmDup3E14aeukz2tMztprWI6K7SxqXdT+svdSutOh/wDFSXoBzPnHVltVqv8AoJhRp3reyTzCrxJi662rUf6u2pA8iWzuAeeOPpCLKjckfWVVXhhEpoFAB0GuTpmRraN7k7VnXRnUIUbxHeNxDOPCOhC8hnTrE20rtn8TYB8tAMDl/OsPuqVcKcOjE51K41OnI/pE90lY8aPLijbw/Ic5prkp4hltiv5kWNj0tpW7UqowynNN/tI3l1GeXQ+U+c7Q7PVLaoaVZcMp9zLyZTzE+u9kaYWnroxJJyMEY4/A8fIxvtjY1K7TcrLw9lxo6E9D+keXHzjo8WXhPb5VZ5QKycRjSOUvTUGCpEMuNiPanDjeQ+zVA8Pow+yZB91CABvM2iooy7HyWc61LROphv8A6VmNwHAwc9Oc0mwdg7xFxXHDWnTPL+5h16CEbF2DuYr3ON7itP7CdCT9pvPlCavaClv92rAt0yPT89PnNmH0/H3WZM2fl7aq9vUcgN0P8/nlLNn1mYZ3sj5fwD84LtCnUqjAdUHMYBJ950HKAWlqgBV6xbGh8WAPLAl1skRKmMMy0VW+pppUqIp6FlB+Zmc2nS7hjcWzKyElnpAjQnUsvlKri/sqJClqZZjxyC3qT74F2lW1agzHd4eEjG9vHhgiU3ycvML8eLjOybtBXS4endUFJem3iI44558tYt7XXn9SlJxow8+DA9fdHlkFt37vkwBz1bGuZC+tFrUyCASG8A55zmZdtnUNTsuk6WniOSVJzzyRmOaQwqj+1fyEGVx3A5YXUdNOEKQ6D0H5Tdic7NKJkDJsZU5lzOrYylzJuZSzQNU5g9Rpc5gtYwAau0XXDQys8W3DQITsVtX/AA/unsp2K2r/AIf3T2MMtQaMbd4ooND6Dxkc27xjReJaDxlQeRM3otCqbRbRaHU2gY1DJ1KwUZb4c4Or4GekXGrveNhkn/8AI46ac8cOWsAOe+ZtRovlx0GePzzwkeyrE24fGSxJ+JJ/WKr6r3dCq3MK4HDUlFXr1Yx/2fp7lvTX+0fDEoyT7ohfij2zKy3pBQzPjezqfLpKHuV3Qoxry8jKr+5A3lHE8B684otRv11QsWC6tjRQBxGfX8jKJt3poiOtjEoVlqN3CK1IgYJIAD65AHTTPvkn2ed8Va1YqcYCIUVRqOJOp4zRugHshQOXsge16TMbbqMFO6dcZ0J4hAeSdQJprhrDNbNaUbq7UIcVWOnNgeWeQ48og2l28axRXqU+8UkKcEBg2Dnjx1U8ouvjUL4JbGcYBrYxvMvLH3oq7WWBqWR0OUqU6mSDnBXDjJPnn3Sf8678I/0t+qdu/SnXrOrWubZRxxus7N1JI+U6z+lG+prvCqtTGhFRF1z6YmANLGSDnlnmD5iW3DjulCggnOeOrAgfrLYiIUzO5fVqX003FVdxbOmWx4/G26RwyAYsP0pVaFwa1K0o095CGU5bJ5MHwMAHkOMVfR72DO0e93rh7epS3fqwuWZGGjcdNRC9v/RVe0SWGbhRwIPjHHiPdDUHuSTbXbm9vSxrXLqMH6ume7T0AXU58zEtO+qjUVagPHO++c9eM9v9lVbZitai9Mjkw4e+Cd4IaLb6N9Ge1Lm7uhb1q9VkKVPCWyAQBg9Txm4uNid27EdTpoRjK8dfXlMR9CFtm8a4cgKiMMkgeJsAAZ48DPq+0nU8Dk69Dk4DdfI/GQtxWRNmd2cyA7r0kxgZyin7nUec09psW0qgb1CmeGmNMjPLPUTF7X+r6aHHAjTVR9npu/CNuz+3kRCznnwXBJLHIAAIP2ukjMV+zjl9Ae22x/6Q03RyyOzBVYjeQ8QM81/zKNhVi5AbGQc+WOsv7SVHuHLVRoRhU4hF/wAxXsqhu1AgJHLI+RnPvMc+nSpE8O302qgNJuen6Ttnvv0kYfdGfUDDfliUbNLFN1iDpKNgVStSpbnTd8af8pOv5/Oasdu2LJXqTGoMShzC7nhAHaaWZBzKXaSdpQ7RGjUMDrvLqjwGu8AHrvFtw8KuHiy4eMh2w21qfh/dOlXZ9tan4P3ToBlqLQ2i8WUWhlJoyNaDxjb1ImovD6FSIzyg8PovEtvUjCjUiMbc1NAucZ48OA9dIGamGQDGCWwARuj7xBxx5Y6nSVvVyc/PXgNeWhA1PXhB7xtFcdVxz4+yCeDY1ODrA0u1DHu0QZzUdRjXXVSeJ8uk0ltSO4BkjTgP8zLV6orXNFBqFTf97YAznnhefWaym8yXnd2qkaoU3duFbdHPViTqcdT0hdrbDdHI8cjlIXYzUGeYhaA50lcR2s306rtPuSqVBlfsuM8RnQ6+cV7Ru1cEAEnHDDk4wo+9zwYftdPq97GSuDrr6yhFpod48hj9ZbGW0dITirPbPvs81iWWnjBHtBfvMc8T1EIuuyD1aD0Q6jeTcyUGNU3c6axoL7xt3aF1OvhUkA411HujO3uKre1TKDQajxcQvD3x1m9pRtWlXzSw+iM7wNeudcZ3F0xz48ZrNjfR9aWgL0lZnw31jsW3Qya7oK4B4TVUKBbGd7OnED7rf3ekPpWwVCMcjyH3R5+U1V3rtmtrfRP2XsUouwTkHDHOpYlTr4RNK384dYt2PSwarY41McCPPqYx/n8+MaIK/wBk0q4ZHUYYDJAGdMY1mN7RdkLc01WpbUmbK79yqAOy5PEL9okDJ6Zn0Dn/ADrPKiBtCBj3ecU9nE6YXYVhZ24It1pqftY9rPnmN2o0mIORgA+kYXOw6L728ilm4tgZ9nA190VXnZQa9y7J5DOOPr5ymcS+M36CvNkUnUkAZPD9IpXZSU6ycyAWHQY6ecF2lRvLbTe3xjmr9AeIHrOtL9yymouCAy8CRksAdcdR85RaloX0yVF7WpHG8eHTyiy2I72mR6R5cVgy4/mJnqbla1NcfayfISiY7aIncN5sypiC7ZqGhVp3K8jh/NG4z23q4xjnL9ooKlPBlsT0zTHZyxBGRwx7sHnFlwMEiUbAufB3DHxU+B5mn9n4cPhCr/Ub3xm2tuVdsdq6nQJ2lFRp67QarUjJCtUgFepLazxfcVIBRcVItrvCK9SL6zxka9nW1qfg/dOlPZo61PwfunRhl6JhlIzp0CGU4bRM6dEDG3PCME4Tp0ElVHxU8niSATwyC+vD04zyuc2zOeO6+vXx7uvXTSdOikFvZ5ibmsTxBwD5DQD4CbagdZ06Yp+Td/youz40hyH9J5OijyUg9rVDuMM8j+Rgew6C1d/vBvYJABzgDdblOnSVfkLfFpBbIuiqANdMf8supDXgPa6D75nTpthhEUG4cOXIdGk3fQ+h5D7s9nRhTsv/AEWbnljkaa7saPwnToGgP58Z4D+n5zp0Ccx/nuMqqH8/LqJ06AKto0lYEMAdP2NMntG3UFsD73XrTP5mezpGTgtuG3QN3TU/9x/wIspuTVUnqn8+c6dOfl8upi+LXWrae+Mc6Tp0SqxJ2kuWoU2rUjuuobdbQ40PI6Rp2fu3rWlKpVO8z095mwBlsnXSdOmvB8WXN8ldUwKqZ7OlyoDcGLq5nToyL65gFUzp0ZGnZnjU/B+6dOnQN//Z"/>
          <p:cNvSpPr>
            <a:spLocks noChangeAspect="1" noChangeArrowheads="1"/>
          </p:cNvSpPr>
          <p:nvPr/>
        </p:nvSpPr>
        <p:spPr bwMode="auto">
          <a:xfrm>
            <a:off x="155575" y="-1881188"/>
            <a:ext cx="74104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 descr="http://static.ladepeche.fr/content/media/image/zoom/2013/05/28/1332677-stroma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33056"/>
            <a:ext cx="4215263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7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204864"/>
            <a:ext cx="8507288" cy="21888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Des synonymes de l’adjectif « formidable » ?</a:t>
            </a:r>
            <a:endParaRPr lang="fr-FR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ITEhUUEhQVFhUXGBkaGRgYGRgcHRoeHhgcGBwdHCIYHCghHBolGxcYITEiJSkrLi4uGB8zODMsNygtLisBCgoKDg0OGxAQGywkHyQsLCwvLC8sLCw0LCwsLCwsLCwsLCwsLCwsLCwsLCwsLCwsLCwsLCwsLCwsLCwsLCwsLP/AABEIAOEA4QMBIgACEQEDEQH/xAAcAAACAwEBAQEAAAAAAAAAAAAEBQADBgIBBwj/xABIEAABAgQEAwUFBQYEBAUFAAABAhEAAyExBBJBUQVhcQYigZGhEzKxwfBCUnLR4RQVIzOCohZikvEHk7LCJENT0uJUVWRzo//EABoBAAMBAQEBAAAAAAAAAAAAAAABAgMEBQb/xAAvEQACAgEDAwEHBAIDAAAAAAAAAQIRAxIhMQRBURMUImGBkdHwMnGhwUJSBbHh/9oADAMBAAIRAxEAPwD7bEiRIxKJEiQFJ4rJUSErBZzYsQLlJIZQG4eENRb4QbEjOcL7RAjEKnEhKJndOUsEHKEC3vkqFDq+0MJPH8OrOc4CUAEqV3UsXYgm4oa8ntCUkay6fJF8fn4xnEgTD8SlLOVKu8z5SCkkbgKAJTzFIFR2hkFHtElZlgsVhCsoObLWj3+I3EO0QsU32f0GsSAP3xKdIJIC1ZUKIOVR2SdeW+jx3iOKyUKKVLGYVKQCogbkJBIHMwWg9OfhhkSBEcTklKliYgoSzqelQCK2sREkcSlKVlCiFF2CkqTma5TmAzDmHgsWiXhhcSKcZPEtClmyQ8JOGcVU6jMWopSNUaqYhNADnAfugHd4LKjilKLkuxoYkASOMSlEJcgmwLV00J1IFdSBeKJ/HUJUpJQqjsad5mfLVyageI3EFoFim3VDaJCtXGQ6gmWs5XrYHL73MM4FRHiuNjKVCXMZLZrBidLsT46iCw9GfgaxIToxJOIBzqyNayaozMXOgdRLfaSHGWvuM43LyrCSokAhwLFqU94b2tW1YLH6MrSQ3iQqwnEAiU8xRNSBdSjQHSpZ7nk5jtHGpRUE97MSAzAtR3LEgBgb30eCxPFPekMokIOHcXCQfaFaiRmfQXepYC1haLOM44LkhUpZAK0glJINibiuxpccjBZXoSUtL+o7iQFieKIQvIylK1CA7ddPC8W4LGompzILj6/Wo2MBm4SStrYIiRIkMkkSJEgAkSJEgA9jK8MniXiJcnDzM8pWfNLI70lg4O4SbB/UqBjUx7CaNMeRRTTV3+X8vkYLEoP7JjqGuNpQ1/8AEIFN60hzxmXlXhJiwfYy3z0cJOUZSRoAQ+bTLzjRxInSbvqrfHd/ykv6M1xHEJxE6R+zkL9mStUxNUpDMRmFCSMwpZ6s8BcOlkcJZiHKja7zyQfEMY2ceQ9O9iXU1FRS2TT58X9zK8ZlESOHpCS4nSAzVDSlvTk3pHfAsZLw4mS8QoIne0UTmvNt3kC6wdkvfdxGnj2DTvYn1Fw0Nbfv8b8HzqVhVZFzEBSZf7WtRZL5R3UpU2yEpKT1rRzDeWBNmymxK8QEqCnloRlSxBqsGlqgPSjVD66JCUDSfWOXb/r7X9GirEe4r8J+EZvIVSytIzJ9ou1jRId9nSQ+nmRqIkVRz48ujsZ3iGNRiMiJVVu7MxSGIIOoBe9qawVwZQM2exdlN4uXHW1OkOY8gobyrTpS2/cR8NUCcU1WUseLqp1ij2g/ZZynGUzAQdGzIDg2ZwfIxo4kFD9be67r+DMhOZakp958zat7Mb6G1d49TxCV7BUkjvnMnJqCokgl/dZxdjSj0jTRHgobzp8rx38GVQoZUTQM6ARbRmJu1dKt7rFiwN2K4nLmT5QlkG4O5sQGvSpY7vGkiPCoPXV2157+fkZfhPEpMpyosClIz/hclJ2YqNbXrpA+J/llbMlc1IQN6LLDlWjXjYPEgoftCUtSX8/+GWxKfZzVZ1qlglRCgCQXL1Y63e25gzs2gkrXUpPumjKepNBU2q5F21Jex5DomWe4aa/Pz4kiRIkMwJEiRIAEiuMrBylKX5P+cdfvhX3U+v5xn8Pwqap8ysoruTfb9YLRw5Usd1Wbkaa6bfVoxUpHU4QD8Vx2YkBkpqQNfzjgdoJlO6j19Kwpx8wMl6d4X8Ysw+HUttA1z4xLlIpY4Vuhj/iGZ9xL7V2feDJHEppDqSgcq/nAmGwqUCl9/CLm+vCKTfkhxj2QaMedQI4nY9YqkJ6F/wA4WY7iCZf+ZWgHTXYUhROxEycGDvWgtfXc84HkoFiTNAjjajon13beO/3wv7qfXfrCOVwVZAzzGL2FddyzQQqQtFzmTvqK679f94FJj0RC5naCYFZcqLAvXUnnyif4gmfdT6061hLNW8zc5U9bn6pBmGwClMV0FKD6pE6pFaIJboPl8emqolCT5tZ7vByMetqhPg/5wHKlBIYBv9tY7+vSKTZDjHsg0Y47CB8TxRaashvH84UY3i4TSWMx30/Mm/KATJnTVApJ6nr5NA8nZDWJcs0aeMqP2U+v5xP3wv7qfX84TyuDEFzMryFLnc1EdqzJoseOhv5fV4NTFoiEy+0Uw/YT68715R3/AIhX91Hrs9KwjwbqokOX8Bfy8YaYbhwuup20trvEqUmW4QXYMkcZmrshIG5f84OGPVsPWA2+vCPJswJBKiAPr6pFpszcY+A4487CBJnGFpUxSnwffrCXEcXKiyAQGv8AaNQOg1526RTh+HTllyrKl9X3dwLvEvI+xSxJcmh/fCtk+v5xVieOLSHCU6b6+ML5XC1Sx3VudiGBrydoHxszusaF00PXlDcmChEZo7QTC3dRXr6Vif4iX91Prt1hZhpKltltRyenr4Qxw2CShjc7npptEqUmNwguxZ+/J3/pjyVEi5okVb8k1HwR/rxgTF4xKL1P3Re+2nU0gXEcQUqiAw3IrfQfMwIEeZN3qa769Ily8FqHkpm4xa56ElgLsGJF2ckV6Q4lYzKwXb7wtY3F09bRnpCnxKep9HFtOsP2t9b+cCGwqbikJTmUQ3xp6woxfFioEIoLPrbf7PS8B4tLLI0ow092v4d4Z8LQge8+fTN00+98thCtvYdJKzjB8MKjmmW21Nrw3lywmiQwjsn6+rQNisalF71YC58PnFJJENtl6j9eMLsVxEAsjvK60FdT8h6QNiMSuZfup2BvXVXy+MDzaJLUYbc9tOsS5FKPk84ViFrUtbhwQBRg2lLjq+usOsPjASAruqpQ600OvS8I+z/2+o+n1hnNQCmo0+XpFA0EYviCJYqXO3h/b4wpn4uZNLC2w6D/AFdbQHJSS1yd9fdrU+9TpGi4f7MBkXF3vYX+70iN5D2iVYPhYTVbFVfCu8MPr1iKV9fV4BxHEgKJGYjnQV1Pyi9kZ7sLmzAA5LNq/PeEvEOKHKcgpTvKG5ag06nyjyYpSi6y9aBqCuifnAPErD8Qsdn11uKRN2Wo0MeEzlCWhVC6QSKA2rWx6Q1kYlKhQ2uDQim2kK+E/wAmX+BP/T6RxxNHdBF3vyyn/V0h3QqsLxnF0JcI7x30t/d4QAlE2co18dB5W6CKsJLSS6ny6t011T6xo5RS3dZuX1XrCScuSm1Hgqw+CQiwD1q3T68IIf68Y5mzQkOTQan89IXT+JE0QP6iOeifmfWK2RFNhWKxSUCp6Aa10HzhFjsetS5aWABKXFCWejm3gPMvFoTUk1JapPPf5Qvnn+OjkpA+dtL3ibsvTRoZOJKWCg4pUD4jTr8ILOJQE5swy7709fCBBp4fD1hVxBLKpZrc2/t68obdEqNjb98Sdz/pj2EDDb+4flHkRrZehBc2a2jkksBrXfQb6RTKx4P2S2YJzJKFByrK3dU9yA5AhNx4TjIlzZaTMJ701ILOgoV3b+4CoUrvU1i/gnDlYfCIlLIze0QSBUAmaFZRqSAPQ9YR0+nFQtve6+46lYRAUlYd33pV3bfWkEoxicxSXDEJfQnLmblf4RwkVTu9fIxRjcCfeFXU5pUJyFLJ3Lv4qjRnNBRbakGTcIlRBsf09Y7XLBBB+qekLMPjVg11UokdW8rk8/EQwkYlKwGoS7A3oAS29xCVDljlE5xGJWnuhVwWJqQzW36mB8tz1ck8xc3HSO8f7w6K+V4HxilABixUoJdg4BNWenR/WEwijjFYwIc6JqokpSEh/wDNR9el2cP0icF9xSFJJDspqjMBQpJDuRR4yfafhM+dNElKf4KijItSjlQQFFZAdyog1e7b1jWK/nJ5S1PydaGfrlV5HaEjeeOMYqndhOFkpl5sr2BL+Pla8X4XEpWBoWBym7H/AKh+ccS0OVh6EAehgHE4dSHyimUAMDeju1gXVbVotmGOKkqfIwl4VKS4fp4ekWKlagkFqEXsLbjrAEriJAdVRo34dN7fHkIYJWC7EUvyoDXY1gQpRkuQSfilqJSVUS4LUe1zpewjhm9dOe23OPPtr6nrpaKVDMspPupALaElRvqwy2tWsSyoo4OO7wGUnN7rKQCpiSSAogkN/tFyEJm3BDHoRuCNrVEZTszw7EnFCbPTkVKRkUSrMuYS7E1IYA3+hrOHt3joVqY6XanqII8mvUY4w2TvYvlzBLRLABIJCQ1T7qjr71vq0EDJMTQuP012MUy8OFplv9liQ1+6oV8SDTYQtle0l5QaFIUTsXlhm3AIh2ZxgpLbkbypASGH1T1iLdGZSS1yRoeux6QPh8e9FXZyfA32on10gjEnuKI+6WbpppDRnKLTpgq5il1UXuw0FrDXqY4mzAkPzYAXJew5/Vo9lW5elx4wn4kmcqSZkoKVNzhkgsciZrKSKiigmupdtABBrCNug5OP950Hue+UlCsurEA5gW/ywT+yJJCy7unWj/PpGc7N8PVKwc4qAT7bMtKRXKFJZKX1UaU5jWNRoN3S/nr+kOIZ4qLqPktOLSFZVOAAl1aVdgfu2vyMdzsKlTE33HT1gbGYMnvJYqOUB9Gd260pygWTilJJAdnFCKsEkVH9Nw3oYf7iUFJXEYfsY3P+kR7A/wC9R90f6j+UewtifTmKcVKnfs5lJSAcuTMll090nKsoq3Mtzg3CSCkAzFFSwAHLOK1sAK6kCvpBUpClFkh+e1d/lDDDYECqqn0FdB84ErKlk2oFw2GWpiAGBcPR72F/ExeFMWIY6g9D9UhgkNaKsZMQB3/Dfw2jSkkYW2xfPwqVsbHcdLHlQQAJJStCVAMFHvGoLhIA5KcfKsEDHoGpI0s9vWCkTQoOC4/T0idmaxm47AmO99PRXytFGLQSBlYkKBYkgFiLsCfFovx/vjor5eccqLevx30iWEXVCvGy8RMmSsroCCSfcUDcVUVPlY2ygncXDGVKCQwqSXJuSXuedOgADMBBGHwyl8k7kc9B84ZyMKlNr7k1vvtygUQnk2oEk4ZY7xF2oDUddPKOpa7fWnpDFNIAx8+UDUsrl8940dJGSbbAMVw4EHJQtbT3SNLaW2iYH35hIyqpQ+82UChsUuPjHUvHooCfyt/bBb/XgPOJNdbqmLvtL6n5RTMStMwqSApwAXUxDKNu6xd9SIubvr6n5a6dI6Vtvo3PbXrEMadCvB4WaZk1UxRCFEMhkpAApTKpRdrqcdBo2kJJICBZhsw56AcoJw+BJqtwNtb6n5QxkygkMAw+tPnFRiTPJYCiSqWEhQFAKi1j5eMQpCgygCKXhlmpW0J8Ti5YPcPhpbTaKdIzi2wbEYModSQVUIamaqVCm9+tNYslN7Cje6p2FH1cbvfm8WysYhRIBrz1pp96O8V7iuh+HpCo0c21TA5Vh9bWgIiahCkoSDVWVQIVdZUCUqyVD/egyWKefy016x2kElkuT+u+nSILToX8IwKkS0CaoqUgAB2caVy0durDU1Ja4aQpbZQGoXNB4avBWHwAFV1O2grt84PSGtyi4xM8mRydi9yCxDH68/CK52HSsBxXQi4pYcuR3hjiVpy99m/TTaE5xyA7ElPrb1hukTFvk4/dZ+//AG//ACiRZ+80bK/0frEiaRr6s/xDhEsAMA3hzj0kCpt+u8L5nFQkMU97bS7X/SFip82cpvQaV2t41huVGSi2MMZxVg0up3a1dvmYFwuCmrqoljqr5HX9IOwHCwlipidBcC/io9YYtAk3yDklwAYfhElIqkKO6gDptYR3OwaLp7p5ChpqLGCJs0JDksP003hTiscpThHdG+tv7fq0N0hK2U4tKvaJTR2VqP8AL4jpDLDYACqu8fQV216wgwCQZ63q6TersQNb9TDpMxaLd5NaE89D8j6QinfAy+vWK505KA6i3++0LcXxjSWK6k6Va3z+MBSMPMnFzUPUl2vvc9IHLwJR7sIxnEFrOWW4FnFzXQ+dI9w/CCoD2lAGprbaw6wzweDTLtUlnJv+g6ReB9fV4FG+QcvALK4fJSAyE9SATbc3iqbhAlyg0+7oKC33elukXYrFJQK32F7eg5wmx2JWpKiSwylkjWlH+8PSsNtAk2d4aSVrWAQKmtDtoL9YcYbCJRa+5vff5Qi4LKBldCqrmld7gw0RjFI98OPvAVFdR8x5QlQ3Ywb68YGxONQi5rt+vyhXjOLKVRHdTu96tcV8B5xMFwxSzmXQU6m+lh1hOV7ISjW7OFTZ05QZ2H2QKWLO9upgyRwZLhUzvHYWtvcwykygkBKQwFvrXxjpvrw9Iaj5By8A6sDKYjIkdAAbbioMA4+UUIVVwxqWe390XYziADhPeV6Cm+sIONzFFPeU5ryAYelSIGwimNsFgysAqLCtAeY1FughtKlBIZIbw5/VYWplkVSWLedrix+MWHieUd9LHRrGu9weXPWBUgdsY/XrvC/F8UCaI7yrch4bQrxWPWt8xCEvY0aur09Xg3hfDUkJWSFChABceY97paC2+ApLkHw+HnTDmJu1Taxtv058oYYbg8pPvJCjzFLbWEHgWjlagA5LDfwhqKQnJsq/Y5X/AKcv/SPyiRV+8Ze5/wBJ/KJAFMVcUR3gW0b+7ygjAqVLDgAg38zY/I+Yi2TPSsU5EgjdiOpiz69YlLey34YXIxKVWNaODcdYDxHEdEMTvprbcwJxABh1G+58YrT+XzvvA2JRXJFEqqoufhTy8o9b9PLT9YU8T4qiWlypQABV3WzKCaHJmoACQ5rsN47wOLUuXJmBRKZtwsDMxlqUKoygnujQ69Yk39KWnV2LODn+KTugv1cX5w//AFgVKu8Oh+VtoGw2NVmZVQVKqzN3gB+LryO0W9jJRclaKVSu+RZ1H1V5w3w+JKO6oU3F76gfEeUeS1pUAoVe29+dqx19esJKiZb7MMOISE5nDUq9PCFs7HqUWRQbm/kbD6aBZ4/ieAPqfCOVTAkOSwDflQXdy3UwOQ4xPUjXU66mmn6xRxD+Wr15U1/SFOP42lK5aM0wKmTBLZHs2QXSD7QqBdTKBYBmoDcw6w61e0UlSgWCSCAxq43b7PKJXJrPHKMbZZwT3PFXx05QZi0uhQv57jxgafMIQspLEH/uAtrHWGx9WW4ILAsz1I8LO0W/BmotrUgbAyiVE6jcA66izdKw5kY2wX3TToeh35GKmHK/zjxQeBbEvcKxOMSi99heFc7ErXeidhrTf68YGkfPnzttHGLxSUJJOgJNbAAuVN9kakdKlhEtlRh4L2YFvqmv6Qt40dP8pI/TTTWB+H8T9rPXKQuY6E5iSJeQuzZAKhLHVWjXrDjCziZZKmdi7WJ6OTpvBHkvJBw5GEu0UY3DKWpASN3OwcOTozD0inHTloKGf3JhIZ3bKR0F/OGaJ2WR7VYZJunVfeypQH++oiuobelpW6M2nGKl5AuKcLweJlqliYqSZJBKnSCQpLpPedgXBFj0jGTcNPwQM/DTpM0JPfDN3QoEhkkpN3PuqDvsI0n7vTiUYiRNlS5cuYpMyZPlTgvNNc0VqMrIZNmcaPGL7eYBUmSSJktYDJeWkpASxOUupRyg5mBJbM1o1c3Zn6Sps+h4Pj6Z0qXMlj3w7bGoIfqPhFMxalVWX5aCm0JuyGAMjCSkLopipXIqKlMd2cDwgnHY9KB7zXqGckJJKUPTOwN7daRhJ7muODaXkYZRy9YkYr/G8n/8v/8AjEiLR1+xZv8AVmsxGEUhyWIp3hRsrJHS5pa8XYbGqZTgqZQAGtZixbWiRDJCn9dOe0B4vAu5RqXKSWCmUT7wqkuo+cXRgsikqkdcQNB1GvXX5QBxKklbfcPwNtusH8QsPxDTmdPnFEyWFJKTUKDGpqCCL3MJkQdUxH2s4UmYELVNMpKGQpmAKFqSlQJOjD5GGMmUkCWiUO5K2LgD2ZSEg795/wBY5xPDEzMoWpSgkggKCFMQDUZk5knm8MJMkkMgU9Lf3XhJG0snuKN8WWpPfH4T8vOPMVgQpilgoZm2qXNrPXzesHyeHpYuTmrXb8ornIUm9q1H5Ro1tZzRnT2Efs1SyE2IcA7hyaDWp6+sMcNiySARUpCiR+JQr/pgpTKDG367wJJwZTMBdwzB7pGYmwoQ5ua22iaNXNTW/JXPH8T+lPxOmnWB5w/iyv6j/YfO5gief4ngn4nXXpFc2SFZXzApqCCQRQj56xLFF0Z9fCJKcWFzJvvFU1EtRCQFgJdQroA/LLD7DOVKWzBQSADcgPUjnmtengB5fDUCYJqiVKYB1BDszgOlIzANbxuAzWVhlL5D1sPKBI0y5NSSb7UeyEghQIepvXb6aBcXw41KNVZiCLkFRDblz84cHAhu5et9YHJILGhr8d/lGjic8MjXAokzlIUEineYjqtA82MMsPOzAliGJHIsohxtaO8RIC7uCLEAOO8DY0ukeUU4OSUJILF1Pmc95zzsdGtQRNGkpRlG+4Lhx8fz84FOGExM9BoFuhxcAygKbNmJruYLw5+P5+UcHCZldxS0qUR7pBcs1lAglhtEji6EnZ7BSpHtCJhnTir2ai4KmSCEIyvSg9NAKbThOF9ige0YLYE/5AX33Ibp4iOuBdnpWETmLFROgSAknQAADMTc/IBveMYyWgLWoBQoDmqCzsGt9o0P5R39L0+9s4P+Q6zVai/mFy0e0Q6wChblWa2UggCupp5Rge2vbNKJ8kIDyJaicopnOVaAQRXKmttRcNHXCcRKxs6dPxSp37PJQ4AKxLVlCs7FLe6ADlS5vbXC8cxBnzGRLYJVlSgAOCpu6ANc+YMNzvGfU5PfcfAdJFOCad/uMB2oBWVBR74ZQKlKJawzLUVKSHLOaOd40XAsGpchcxihKyMqgSFEVTyIS50IJba5fYjsVhpMz/xaETZ4R7SpJlo7zZQPdWoUcsWNueuxGCSsK72UEulwKAaADT1rGUMbyK47m0urUXpYnAp4fI+UIeL4D2mDlqEwyjKliYFD/wDTWri7mvONGuWUnKbhvh/dCydwlKpYllSsgA7isqxQUfOCoM28YtdjsxTSadmY/wANcK/+qT/zZcSNT+7JW6v9Q/KPIVHR7VL/AGl9V9gv9umLUcqHNaC14LlTVgfxElPNhvqAaQ3loCQyQ3SOZig1Wb0jVKuTznLwhPjzRP4h8/OK0moAqdtfHbrHGLny1LShBUavRmYPZ6eUN8B7NhlvR3vr4xNWVdIHw3DyWK/ADpvrDFKWDBvoekdfXprAeM4ihANXOw6bxWyI3kFrUACSWA1hZjeLgDuBxWul2+v1gNZXiFNoK6sKa86wxwvC0J97vGvTy/OFbfA6S5FkmfOUHQgmt25228YOlzdFDKrY9dDrDR6afRgbGLQzrYdb30/SsOqFdimd/MP4U/Ex1JQVMEh7V0tvrFOGmIWsnvFIZPiCdq6w/wAPlYZWbk3yiastypA2FwATVVT6CnpBojxRADksP0hbjOLAOEV3PhFWkRTkH4nEIQHUQIT4/ihJYJp63byjnD4Bc051HepFTXTlDbC4JCLByHLn1PKkL3pcD92PIrkrnX9mcvlqbEmvSCUTAfqviNIK4rxKVh0Fc5YGyU95atWSlNVFtozErtzwyc5GICFAgELQtFa6qS3g8a+lOuDL14XyH4RLsNz+fnDHEY+Xh0kBkqspZuAACo8i21HOuUuq4fxLDJQqZ7VKhLfMtH8RKCHvkBY11EZHH4tM5ToxClkuQmXIUtRc5qZlDvOr7paOvo8MFcshw9f1LdRxsc8W7Ygd8lT2kygKJBDZ17rIcgGwI1eM6OI4jGZUpStSBQlyEtsSBfpWDeE/8OsTPmomYlMwSFElQMxBmEaOJYAS5NnJFbR9VwXA8PJQmWhLJSzPytD6nqpVpxbfE58HT29WT6CI8CPsPZFRTLypSUgMAygphyIcX1EE8K7LSULC5clCCkMFEOoPQ5R9l96X1h+ueAyUgqOg267RVi3CXmLYfdTR+W9Y8xYlwt/zz9j0tbUaE3aTEokS8ssAzVkJSSxKlG2bkkOo8gI+Z8Z43MONKELUUysqHJNSKrUW1KlM2mXkI0vaHHIRiK0l4aUpSmsCXJ+HlHzLgeMBnJWv35k0KUNACp/Orx9J02OOKMY/M8LNJ5ZSfjZH0zs7xFc1LLdTFQCqmqZkxBHkhKv6jGgw3DyWKqDYdIR/8NJOXDqCrmcspe7UBb+sKHhGxH15R4vVU80me90rccMUDfsKPujyiQU3T1j2MaRtbBMVjUIpc7Drr+cKp8xS/et90Gl9TrHAZNbM5JJ5uXMeylhQdJBG4qL8vjGbdmqjQDJP/iU8vKxsNIdqlAkGoO4odfpoVSMIoTQujOda1Jbre0OEKBsRRn5U9Ioli7GY2ZVBUzUcBn7r+Hwjvh/Dc4dVB1qaR5isGoqcVB/9rf1QUlBTVBbloaajT4xNW9x3S2GcqUEhkhhHSiBeAF8SABCgQrYVfpvAM+apfvUFe6DzFz8otySIUWw3FcRFkd476Cu+vSFk03Uo5iPK+g0j2ZNSlsxSlywdg5fQG5j2cglJAN7V57xF2aKNIq7P/b6iGWQp7yCx9DTb5wFwmQZebMwqD0/LrDFnFNRfw9YokTz8Uuazn+nSo9a+OkNcFwtI7y6nbSw+mhT3ZZdVQNg7ulqNa8LeN9o/ZIAqXsl/mdBG2HppT3exhm6mMNkzS8Y42mSlwMw1Yj0BIBPjGd/xWia+VRcCoWCkD8QunqzRisXxtay4UH+6WI8TClc7PMCfdWHOYGiRqSdB+guRHpRxQgebPLOZtMbKmqV7TDYlcheqVMqWdbEFNdxXlGfxXHZkiYP27CycxYiclBKXuFZVFid2ynyEPMDx3BSJfdSmcT3VKXmZVKkBQIbpv4QaeIcOmSVFMmTLWWdOUJSt6fZapPSHJWTF0PuxfaqXOdBlpSlQUoqRk9is3WS4BC2rVyQDtG0kTUKlpUhKJks1BSAx5gNXePz/AIvhWGnZhhXw8009kCfZr5B3KDtcco+idie3S5svLPS2Ikge1Tb2kuxmBvtJuUjelFCOTLirdbHRjnq2Pof7alnZXl+sA4njkhNTm8APzgmZPQqjgFQBSdCDYgwj4rifY96dJSsCuYAu2+xjjyOfZr6GtosndqpKAcsuZzICfWsKJ/auVMEya0xKcOl1PYqU4Snmpw/gN4xnaLthMxEwYbh0rOpRABSg0Jo5NabksBBOP4PNkIk4f2U5csHOpeUtiJxZ1rP/AJcpNgFF2ApR46ujwylNa3svkc3UZWo+6tzMdq+JqEr2aj/FxCvaLH3UA90eLAdAqBOB8PK14YC6pprySkKPygPtFgppxM6Y+dII74SvK2UMxCSAL66HmY9w/F1YeVLWg5ZgXMSNcuZKDmtsmhtePTlkvVL4bf0ckMWlKPx3/s+6CQlgAGZmajU5fKBcXjZie5m095q29OsfMsD2imYSSlctapntUqU6qpCny0FO8Dclqaai7sr2qcqGInrC1AgmYnOmzBQoooIBFGy93QR5Mumd8nrx6uNcG5733leaY8jM/s03/wC6o/5CPyiRHscy/bY+Bxxnins0S1qCQhamRnLD3VLStQALh0hk6UJrRNPAJipuFTPmpBmqmpZeUJLe2ADFgWbTWJiu2XB5iAiZLC0CgTkmUagIcAimoguZ274QwDlu6wyTw2UuLJs4EZejI7PbMShpSd3z8Pzkdp+z1/PTTrAeJCkLzChVMAG6v4e795L6EUY9QJL/AOIHCC3fUG3RPp/bzgmZ254SUh5jg092dSlyMrgc+cU8bMIdRGL4DpHEEmh+8oA8hYmvddxX4QW7/LnT1hGjtVwf74oX/wDO/Kth5DaDZfabhiEk50hOv807Da/KD05BLNj/AMbOsf7w6K+XlFOIm5Q7EuWA3JNOXjpEPa/hKi/tEkh2/mj4gDaPP8S8KXlGYMVBlPMCc2goX9ITxSCOePcyfajjc2UVS5ZSJ3cAPvFQWS6ZYKaMQl3v5CNMiQlE1IQkJdCiWSA5C5dwNamvOKu0nHOHSFCYmTLmTwHCnUGobm9jaPm3FO2GLXMCkTcoLjIlCAACzgFs7UF1GNI9JPl7FZf+QxaVGC3XPxZueOdrpcorloCjMy0eWrKWochVlE01sFMWoYxq+109aj+y4haCP/KMtAQrfKCCU60JJ5xnsZxEzVKmKYFmHwcP5wrmYskgrLn72vidfGOtRhDseY8mSff5G3P/ABDnJGSbISSBckpbwS4PpCfEcamzV+0msoVYBTAdLiM6MQovrzNYLwHDfbHvTUIGpL+lKmH6rJWKyzF8ZLZZYvR2BUX0DD4RpOziU4PDzps7+cshIDOAAzBzTO+Ysl2o5o0aHhHDsLhZIxB9nlCTlUlABPMqUj2hc7GsYPtRx04mZRxLTRKbeNNYak/1S+QnFfpXzAuJcQVMU58I5GOKcwZ0qBBBNC7N8/OK8BhDMUzgAVJUWA8gamwjvEYIhR76DzBNfSMnNvc0UEMMJxEFSVKKgoEOWcc7V3NoI4nxfLN/aJExOdCida3BDEB0kUNahUJZOGJpnSkb96nkDG57P8C4LkT+0Tpy1tX30pe5oEuRpvDeR6aEse9mmxnbOVIwktM9XfyuhCWKxUgBjXKzVNIyOJ4pxTiEts6pWEcJKllkCtASkFay5YAA1jW4TBdm0k/w8x1MwTVv4rhjL7R4OWTKwPs0pCVTFlKSCyUZUJDhs5W1Pu2FSRnjxwSbfKQ5Kbmku7HHYnsTI4bLVX206Y2dagBb7KR9lLnUkn0CvjPbUysVMwqEqJkI9oVvmJDBQQRc9xSVEu5y83glfFZ6VBJmhQC0SzmTomV7WYpxd7PvGMkTuFT50zEz5uIzzC5CSUhiGA7qRZIAqbAVisOWpW1sbdRg9zSnuNe0XaOSQCgDMorDjRKFMojSqqf7CPlnG5onzWlMEBmD3uQdWLKAI5R9akYPs6Ey0nvuW/iqnqKSo1zZlMkEtyjudwXs2pwUS0lP3Zk5LjcZV94Rvl6rXHTWxx4ul0S1XufE14iZLHslZVJBJy0UxIFiKpPQjXnFIxR5x9v/AMMdm8pKZYUzPlnYhx1/iQFiOzfZwN3Zgct3Zs0+JdZYRzajo0HyP94r5+kex9f/AMHcA3m/82ZHsPW/IaD5niMIyX1cD6pEXhVC9dqfnBeInkgBjUpL1FdNOTwTOV3C72LN0+MBQoVhFhi1THqARo2ojQ8Lw6ZhSnMgZ2GZZypSf8xUGA5h7w2n9ilmZ7OWpExQZShLKXDjulphRmSS7FJILGsAGNDk29PDSGYwilSJQAuqZoam41uxIjednOyfDJ0tWdU728vuzEzAEezU2qUkux/zEHTePlPEOOziSEKKEue7L7qTYVCb2F3gi4ttXwKTa7By8MEA51IB6hvMOx5NFKOOKkhpKEoWXGdOYqI6ktXkIUT8etdFM3LWB2A1jW4r9Jju/wBQdMxS1kqmLJe7m/5xSZoqfKJLwkxTFsoOqqONwL+Majg/YbFzk55chak/fUUpFndOYhwx0BvEuRSgZAOY7lyOUaXjHZnE4cAzpCkpNlhlIO3eQ6QeRLxRg5Ng19/rr5CINEkLkS8txTpGg4DgpKf42KITJFksXmH7oAqQNT4bsWjCy0pecyU1KX+0xDC7t9c4Sca4zmPtCmpTllJoyE7tYPoBtGkYbapGcp9kedqO0MzEqr3UCiEWAGlBy8oS4TCLmE5QWHvHQOWD+dovwHD5uIVmLhOqyCw6b+FBq0bSTh5UtIQgd0CoVW+pIo5NzX0iJStlQjQgVg/ZpYBw5D1q2tR0gZeGOw57xop6RQAAMXqd/jHMxCSoGlKW8fzpEliNMoUdi9dd223g6ROADBBLhrnXwaDDhkuQt+nPrd32hrhkIF7NUVrY/TQDM6tRFaAOzsa9OUVJxHs86stVBLEHYhVeTeLjSNmZkvKSEpoTvSlmA2hbisEkkOn+pxfmXp8IXI02naFX7cpeYZnOYkFRUw7mQEFQrc86dIoRhVp7uXvaWY9DbbWHUrDpFWDFhp4natfKGuFmagAhNnZxq3ION6GBJLgc5uTtmVClEp7oGrn4fpeGS5SwAe77tagMGZq1d20+MPxh0khTVFWfMxJe4c6mO8VKSSXoxqUnUMQ+urwWSZvh+KWk1DJs9NuY3IHjA86aoVpqzEdWrUVPqY0vEZyUSSoAEJD11ploDqfp4T4SbKmyZZy5TnIIO4SfMVHhDAF/aU/cPmn848ht+xyfvo/5cSADFYrHIOXIJiWIJcWoRvzi9c0lKqmxoUkHXcc42ElRbuoI2Ki13FPrWC5siSWHs15hqACDU7AHXT/csDGIUnL/ADUpIqxzCr9Kv05QXg+K5ClJWSK5ChyUE3YaoJZ0a3FY0kyUqolygKsSyxoaDMpnsehPWFOJw2OWjupRLq5IKSdNGP0PNNJgZ3E9q8UidNUFuFsFByQoocBQJrqfBntGbQVKdgVNsCW8o2Cuza1HPOWXo5KXGwJdIe3jDuVwjIA82cAXOWX7FLl71Qxq1XudIUYpNvuxO3sYTCcFUoZpiwgfdqVeTUhrIwkpH8sj8RFS9BV6DkGvGvlcIcOk4kAi4mgsdmatr9KRdK4FKzELKqVdSlM+gYKEVYJGPwy5SZstaylaUrSoghwQFOQa1TQ0teGQ7cTVqzzKzSAF2ylnYhFrG4rTa+mm9n5Cx3QM1aBzrdrHf6aBcX2Kw6hVy2gAF6ULg6Oz/a5GE9ylsAcJ/wCI6paEyJ8tMyUGCuaAPdI+1YBj4xux2i4QU+1lycNnDFLoQCDcaaRg5XYLDkh/bs5cBUsMzfeWaX59NS09g8KlPeTPXVv5qAw3opOlGG8Y5ITl+mVFRkv8lZnu3vHE4rEqnSyzhOYaKUkZQefdYeAjKSZap0wJDAqOthuTyAj6XK7DSEqeUqah7OuSWe7libaR7hOyPs5hUJsmrhRyoCmfTR3araaRrC4xUW7M5JOVpUB4Hg8pMtKAtBCXBO5clRqHb0j2fwtCyf4qNgxHI6qanJ7Q2m8PylQE5LAlnCTUmpoALa844lyWA7yTShGSzVfMQfA8oYxXheEISTmXLLvYkaGpawpzjyXwZNCJqAX+tqvDNQNCEGpaipQpz/ifDwEX4CXmfuhJFnVLq9Pvnyp4wALv3QgGk1A/zZvE/HneOxwUi0yVRyKmu4qPnrDNkBRBFxWh6mxY9B60i5OJlnSYnRyEsBeveNKjygARSOGpUSErokgEb0zU06ts0eq4MWLTZRqC2Y/Mt0jTy0SgxNr0ybnk7OTRjUxdNmi4GYq3VmL12H1WCwMqOBrb+ZKfYqJe2w5jzjuVwlRBV3RXRQI5GmkasgXPzDfDX6rHgGZgSLUdiwfpQuILAzCsJMLnOkWchTEgWc2auusREg2QUdHa2gy1LClaVtGnEtOoBoGbL5bAaR17EKB7pdzQkchz015aQAY7FYOwzZcxBKg9hW965R9XHxXDgGykXLWoMpoK+lY287CqDZUk3pQA9XD/AEYoRhzSix4eD0L6dPOCwMT+5Vff/t/+MSNj+1L/APSm+sSCwDOG++v8Ev4qhR2l06n/AKTEiQgJhfs/h+Zi3Efz5f4PmIkSAD2Zp+I/OFy/5afGJEhgO+He8f6PjEm3T+L5GPYkICz7aun5QRJ/no6fKJEgGFzf5qfCF/FP5Y6mPYkAC/A3H4k/9UaDhX8w/gHxiRIAGGM9yM5jrj60iRIEBTxb+UPD4GAeEe+nx/7okSGIaYv3UfhV8YCwH85HWJEhAMON/wAo/wBPzjOz/d+tokSGA24H7n9f/aYZo/KPYkIYFjPt9YV47TxiRIAOtPrnAuP9w9fyj2JAADEiRIYH/9k="/>
          <p:cNvSpPr>
            <a:spLocks noChangeAspect="1" noChangeArrowheads="1"/>
          </p:cNvSpPr>
          <p:nvPr/>
        </p:nvSpPr>
        <p:spPr bwMode="auto">
          <a:xfrm>
            <a:off x="155575" y="-1881188"/>
            <a:ext cx="39243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data:image/jpeg;base64,/9j/4AAQSkZJRgABAQAAAQABAAD/2wCEAAkGBxITEhUUEhQVFhUXGBkaGRgYGRgcHRoeHhgcGBwdHCIYHCghHBolGxcYITEiJSkrLi4uGB8zODMsNygtLisBCgoKDg0OGxAQGywkHyQsLCwvLC8sLCw0LCwsLCwsLCwsLCwsLCwsLCwsLCwsLCwsLCwsLCwsLCwsLCwsLCwsLP/AABEIAOEA4QMBIgACEQEDEQH/xAAcAAACAwEBAQEAAAAAAAAAAAAEBQADBgIBBwj/xABIEAABAgQEAwUFBQYEBAUFAAABAhEAAyExBBJBUQVhcQYigZGhEzKxwfBCUnLR4RQVIzOCohZikvEHk7LCJENT0uJUVWRzo//EABoBAAMBAQEBAAAAAAAAAAAAAAABAgMEBQb/xAAvEQACAgEDAwEHBAIDAAAAAAAAAQIRAxIhMQRBURMUImGBkdHwMnGhwUJSBbHh/9oADAMBAAIRAxEAPwD7bEiRIxKJEiQFJ4rJUSErBZzYsQLlJIZQG4eENRb4QbEjOcL7RAjEKnEhKJndOUsEHKEC3vkqFDq+0MJPH8OrOc4CUAEqV3UsXYgm4oa8ntCUkay6fJF8fn4xnEgTD8SlLOVKu8z5SCkkbgKAJTzFIFR2hkFHtElZlgsVhCsoObLWj3+I3EO0QsU32f0GsSAP3xKdIJIC1ZUKIOVR2SdeW+jx3iOKyUKKVLGYVKQCogbkJBIHMwWg9OfhhkSBEcTklKliYgoSzqelQCK2sREkcSlKVlCiFF2CkqTma5TmAzDmHgsWiXhhcSKcZPEtClmyQ8JOGcVU6jMWopSNUaqYhNADnAfugHd4LKjilKLkuxoYkASOMSlEJcgmwLV00J1IFdSBeKJ/HUJUpJQqjsad5mfLVyageI3EFoFim3VDaJCtXGQ6gmWs5XrYHL73MM4FRHiuNjKVCXMZLZrBidLsT46iCw9GfgaxIToxJOIBzqyNayaozMXOgdRLfaSHGWvuM43LyrCSokAhwLFqU94b2tW1YLH6MrSQ3iQqwnEAiU8xRNSBdSjQHSpZ7nk5jtHGpRUE97MSAzAtR3LEgBgb30eCxPFPekMokIOHcXCQfaFaiRmfQXepYC1haLOM44LkhUpZAK0glJINibiuxpccjBZXoSUtL+o7iQFieKIQvIylK1CA7ddPC8W4LGompzILj6/Wo2MBm4SStrYIiRIkMkkSJEgAkSJEgA9jK8MniXiJcnDzM8pWfNLI70lg4O4SbB/UqBjUx7CaNMeRRTTV3+X8vkYLEoP7JjqGuNpQ1/8AEIFN60hzxmXlXhJiwfYy3z0cJOUZSRoAQ+bTLzjRxInSbvqrfHd/ykv6M1xHEJxE6R+zkL9mStUxNUpDMRmFCSMwpZ6s8BcOlkcJZiHKja7zyQfEMY2ceQ9O9iXU1FRS2TT58X9zK8ZlESOHpCS4nSAzVDSlvTk3pHfAsZLw4mS8QoIne0UTmvNt3kC6wdkvfdxGnj2DTvYn1Fw0Nbfv8b8HzqVhVZFzEBSZf7WtRZL5R3UpU2yEpKT1rRzDeWBNmymxK8QEqCnloRlSxBqsGlqgPSjVD66JCUDSfWOXb/r7X9GirEe4r8J+EZvIVSytIzJ9ou1jRId9nSQ+nmRqIkVRz48ujsZ3iGNRiMiJVVu7MxSGIIOoBe9qawVwZQM2exdlN4uXHW1OkOY8gobyrTpS2/cR8NUCcU1WUseLqp1ij2g/ZZynGUzAQdGzIDg2ZwfIxo4kFD9be67r+DMhOZakp958zat7Mb6G1d49TxCV7BUkjvnMnJqCokgl/dZxdjSj0jTRHgobzp8rx38GVQoZUTQM6ARbRmJu1dKt7rFiwN2K4nLmT5QlkG4O5sQGvSpY7vGkiPCoPXV2157+fkZfhPEpMpyosClIz/hclJ2YqNbXrpA+J/llbMlc1IQN6LLDlWjXjYPEgoftCUtSX8/+GWxKfZzVZ1qlglRCgCQXL1Y63e25gzs2gkrXUpPumjKepNBU2q5F21Jex5DomWe4aa/Pz4kiRIkMwJEiRIAEiuMrBylKX5P+cdfvhX3U+v5xn8Pwqap8ysoruTfb9YLRw5Usd1Wbkaa6bfVoxUpHU4QD8Vx2YkBkpqQNfzjgdoJlO6j19Kwpx8wMl6d4X8Ysw+HUttA1z4xLlIpY4Vuhj/iGZ9xL7V2feDJHEppDqSgcq/nAmGwqUCl9/CLm+vCKTfkhxj2QaMedQI4nY9YqkJ6F/wA4WY7iCZf+ZWgHTXYUhROxEycGDvWgtfXc84HkoFiTNAjjajon13beO/3wv7qfXfrCOVwVZAzzGL2FddyzQQqQtFzmTvqK679f94FJj0RC5naCYFZcqLAvXUnnyif4gmfdT6061hLNW8zc5U9bn6pBmGwClMV0FKD6pE6pFaIJboPl8emqolCT5tZ7vByMetqhPg/5wHKlBIYBv9tY7+vSKTZDjHsg0Y47CB8TxRaashvH84UY3i4TSWMx30/Mm/KATJnTVApJ6nr5NA8nZDWJcs0aeMqP2U+v5xP3wv7qfX84TyuDEFzMryFLnc1EdqzJoseOhv5fV4NTFoiEy+0Uw/YT68715R3/AIhX91Hrs9KwjwbqokOX8Bfy8YaYbhwuup20trvEqUmW4QXYMkcZmrshIG5f84OGPVsPWA2+vCPJswJBKiAPr6pFpszcY+A4487CBJnGFpUxSnwffrCXEcXKiyAQGv8AaNQOg1526RTh+HTllyrKl9X3dwLvEvI+xSxJcmh/fCtk+v5xVieOLSHCU6b6+ML5XC1Sx3VudiGBrydoHxszusaF00PXlDcmChEZo7QTC3dRXr6Vif4iX91Prt1hZhpKltltRyenr4Qxw2CShjc7npptEqUmNwguxZ+/J3/pjyVEi5okVb8k1HwR/rxgTF4xKL1P3Re+2nU0gXEcQUqiAw3IrfQfMwIEeZN3qa769Ily8FqHkpm4xa56ElgLsGJF2ckV6Q4lYzKwXb7wtY3F09bRnpCnxKep9HFtOsP2t9b+cCGwqbikJTmUQ3xp6woxfFioEIoLPrbf7PS8B4tLLI0ow092v4d4Z8LQge8+fTN00+98thCtvYdJKzjB8MKjmmW21Nrw3lywmiQwjsn6+rQNisalF71YC58PnFJJENtl6j9eMLsVxEAsjvK60FdT8h6QNiMSuZfup2BvXVXy+MDzaJLUYbc9tOsS5FKPk84ViFrUtbhwQBRg2lLjq+usOsPjASAruqpQ600OvS8I+z/2+o+n1hnNQCmo0+XpFA0EYviCJYqXO3h/b4wpn4uZNLC2w6D/AFdbQHJSS1yd9fdrU+9TpGi4f7MBkXF3vYX+70iN5D2iVYPhYTVbFVfCu8MPr1iKV9fV4BxHEgKJGYjnQV1Pyi9kZ7sLmzAA5LNq/PeEvEOKHKcgpTvKG5ag06nyjyYpSi6y9aBqCuifnAPErD8Qsdn11uKRN2Wo0MeEzlCWhVC6QSKA2rWx6Q1kYlKhQ2uDQim2kK+E/wAmX+BP/T6RxxNHdBF3vyyn/V0h3QqsLxnF0JcI7x30t/d4QAlE2co18dB5W6CKsJLSS6ny6t011T6xo5RS3dZuX1XrCScuSm1Hgqw+CQiwD1q3T68IIf68Y5mzQkOTQan89IXT+JE0QP6iOeifmfWK2RFNhWKxSUCp6Aa10HzhFjsetS5aWABKXFCWejm3gPMvFoTUk1JapPPf5Qvnn+OjkpA+dtL3ibsvTRoZOJKWCg4pUD4jTr8ILOJQE5swy7709fCBBp4fD1hVxBLKpZrc2/t68obdEqNjb98Sdz/pj2EDDb+4flHkRrZehBc2a2jkksBrXfQb6RTKx4P2S2YJzJKFByrK3dU9yA5AhNx4TjIlzZaTMJ701ILOgoV3b+4CoUrvU1i/gnDlYfCIlLIze0QSBUAmaFZRqSAPQ9YR0+nFQtve6+46lYRAUlYd33pV3bfWkEoxicxSXDEJfQnLmblf4RwkVTu9fIxRjcCfeFXU5pUJyFLJ3Lv4qjRnNBRbakGTcIlRBsf09Y7XLBBB+qekLMPjVg11UokdW8rk8/EQwkYlKwGoS7A3oAS29xCVDljlE5xGJWnuhVwWJqQzW36mB8tz1ck8xc3HSO8f7w6K+V4HxilABixUoJdg4BNWenR/WEwijjFYwIc6JqokpSEh/wDNR9el2cP0icF9xSFJJDspqjMBQpJDuRR4yfafhM+dNElKf4KijItSjlQQFFZAdyog1e7b1jWK/nJ5S1PydaGfrlV5HaEjeeOMYqndhOFkpl5sr2BL+Pla8X4XEpWBoWBym7H/AKh+ccS0OVh6EAehgHE4dSHyimUAMDeju1gXVbVotmGOKkqfIwl4VKS4fp4ekWKlagkFqEXsLbjrAEriJAdVRo34dN7fHkIYJWC7EUvyoDXY1gQpRkuQSfilqJSVUS4LUe1zpewjhm9dOe23OPPtr6nrpaKVDMspPupALaElRvqwy2tWsSyoo4OO7wGUnN7rKQCpiSSAogkN/tFyEJm3BDHoRuCNrVEZTszw7EnFCbPTkVKRkUSrMuYS7E1IYA3+hrOHt3joVqY6XanqII8mvUY4w2TvYvlzBLRLABIJCQ1T7qjr71vq0EDJMTQuP012MUy8OFplv9liQ1+6oV8SDTYQtle0l5QaFIUTsXlhm3AIh2ZxgpLbkbypASGH1T1iLdGZSS1yRoeux6QPh8e9FXZyfA32on10gjEnuKI+6WbpppDRnKLTpgq5il1UXuw0FrDXqY4mzAkPzYAXJew5/Vo9lW5elx4wn4kmcqSZkoKVNzhkgsciZrKSKiigmupdtABBrCNug5OP950Hue+UlCsurEA5gW/ywT+yJJCy7unWj/PpGc7N8PVKwc4qAT7bMtKRXKFJZKX1UaU5jWNRoN3S/nr+kOIZ4qLqPktOLSFZVOAAl1aVdgfu2vyMdzsKlTE33HT1gbGYMnvJYqOUB9Gd260pygWTilJJAdnFCKsEkVH9Nw3oYf7iUFJXEYfsY3P+kR7A/wC9R90f6j+UewtifTmKcVKnfs5lJSAcuTMll090nKsoq3Mtzg3CSCkAzFFSwAHLOK1sAK6kCvpBUpClFkh+e1d/lDDDYECqqn0FdB84ErKlk2oFw2GWpiAGBcPR72F/ExeFMWIY6g9D9UhgkNaKsZMQB3/Dfw2jSkkYW2xfPwqVsbHcdLHlQQAJJStCVAMFHvGoLhIA5KcfKsEDHoGpI0s9vWCkTQoOC4/T0idmaxm47AmO99PRXytFGLQSBlYkKBYkgFiLsCfFovx/vjor5eccqLevx30iWEXVCvGy8RMmSsroCCSfcUDcVUVPlY2ygncXDGVKCQwqSXJuSXuedOgADMBBGHwyl8k7kc9B84ZyMKlNr7k1vvtygUQnk2oEk4ZY7xF2oDUddPKOpa7fWnpDFNIAx8+UDUsrl8940dJGSbbAMVw4EHJQtbT3SNLaW2iYH35hIyqpQ+82UChsUuPjHUvHooCfyt/bBb/XgPOJNdbqmLvtL6n5RTMStMwqSApwAXUxDKNu6xd9SIubvr6n5a6dI6Vtvo3PbXrEMadCvB4WaZk1UxRCFEMhkpAApTKpRdrqcdBo2kJJICBZhsw56AcoJw+BJqtwNtb6n5QxkygkMAw+tPnFRiTPJYCiSqWEhQFAKi1j5eMQpCgygCKXhlmpW0J8Ti5YPcPhpbTaKdIzi2wbEYModSQVUIamaqVCm9+tNYslN7Cje6p2FH1cbvfm8WysYhRIBrz1pp96O8V7iuh+HpCo0c21TA5Vh9bWgIiahCkoSDVWVQIVdZUCUqyVD/egyWKefy016x2kElkuT+u+nSILToX8IwKkS0CaoqUgAB2caVy0durDU1Ja4aQpbZQGoXNB4avBWHwAFV1O2grt84PSGtyi4xM8mRydi9yCxDH68/CK52HSsBxXQi4pYcuR3hjiVpy99m/TTaE5xyA7ElPrb1hukTFvk4/dZ+//AG//ACiRZ+80bK/0frEiaRr6s/xDhEsAMA3hzj0kCpt+u8L5nFQkMU97bS7X/SFip82cpvQaV2t41huVGSi2MMZxVg0up3a1dvmYFwuCmrqoljqr5HX9IOwHCwlipidBcC/io9YYtAk3yDklwAYfhElIqkKO6gDptYR3OwaLp7p5ChpqLGCJs0JDksP003hTiscpThHdG+tv7fq0N0hK2U4tKvaJTR2VqP8AL4jpDLDYACqu8fQV216wgwCQZ63q6TersQNb9TDpMxaLd5NaE89D8j6QinfAy+vWK505KA6i3++0LcXxjSWK6k6Va3z+MBSMPMnFzUPUl2vvc9IHLwJR7sIxnEFrOWW4FnFzXQ+dI9w/CCoD2lAGprbaw6wzweDTLtUlnJv+g6ReB9fV4FG+QcvALK4fJSAyE9SATbc3iqbhAlyg0+7oKC33elukXYrFJQK32F7eg5wmx2JWpKiSwylkjWlH+8PSsNtAk2d4aSVrWAQKmtDtoL9YcYbCJRa+5vff5Qi4LKBldCqrmld7gw0RjFI98OPvAVFdR8x5QlQ3Ywb68YGxONQi5rt+vyhXjOLKVRHdTu96tcV8B5xMFwxSzmXQU6m+lh1hOV7ISjW7OFTZ05QZ2H2QKWLO9upgyRwZLhUzvHYWtvcwykygkBKQwFvrXxjpvrw9Iaj5By8A6sDKYjIkdAAbbioMA4+UUIVVwxqWe390XYziADhPeV6Cm+sIONzFFPeU5ryAYelSIGwimNsFgysAqLCtAeY1FughtKlBIZIbw5/VYWplkVSWLedrix+MWHieUd9LHRrGu9weXPWBUgdsY/XrvC/F8UCaI7yrch4bQrxWPWt8xCEvY0aur09Xg3hfDUkJWSFChABceY97paC2+ApLkHw+HnTDmJu1Taxtv058oYYbg8pPvJCjzFLbWEHgWjlagA5LDfwhqKQnJsq/Y5X/AKcv/SPyiRV+8Ze5/wBJ/KJAFMVcUR3gW0b+7ygjAqVLDgAg38zY/I+Yi2TPSsU5EgjdiOpiz69YlLey34YXIxKVWNaODcdYDxHEdEMTvprbcwJxABh1G+58YrT+XzvvA2JRXJFEqqoufhTy8o9b9PLT9YU8T4qiWlypQABV3WzKCaHJmoACQ5rsN47wOLUuXJmBRKZtwsDMxlqUKoygnujQ69Yk39KWnV2LODn+KTugv1cX5w//AFgVKu8Oh+VtoGw2NVmZVQVKqzN3gB+LryO0W9jJRclaKVSu+RZ1H1V5w3w+JKO6oU3F76gfEeUeS1pUAoVe29+dqx19esJKiZb7MMOISE5nDUq9PCFs7HqUWRQbm/kbD6aBZ4/ieAPqfCOVTAkOSwDflQXdy3UwOQ4xPUjXU66mmn6xRxD+Wr15U1/SFOP42lK5aM0wKmTBLZHs2QXSD7QqBdTKBYBmoDcw6w61e0UlSgWCSCAxq43b7PKJXJrPHKMbZZwT3PFXx05QZi0uhQv57jxgafMIQspLEH/uAtrHWGx9WW4ILAsz1I8LO0W/BmotrUgbAyiVE6jcA66izdKw5kY2wX3TToeh35GKmHK/zjxQeBbEvcKxOMSi99heFc7ErXeidhrTf68YGkfPnzttHGLxSUJJOgJNbAAuVN9kakdKlhEtlRh4L2YFvqmv6Qt40dP8pI/TTTWB+H8T9rPXKQuY6E5iSJeQuzZAKhLHVWjXrDjCziZZKmdi7WJ6OTpvBHkvJBw5GEu0UY3DKWpASN3OwcOTozD0inHTloKGf3JhIZ3bKR0F/OGaJ2WR7VYZJunVfeypQH++oiuobelpW6M2nGKl5AuKcLweJlqliYqSZJBKnSCQpLpPedgXBFj0jGTcNPwQM/DTpM0JPfDN3QoEhkkpN3PuqDvsI0n7vTiUYiRNlS5cuYpMyZPlTgvNNc0VqMrIZNmcaPGL7eYBUmSSJktYDJeWkpASxOUupRyg5mBJbM1o1c3Zn6Sps+h4Pj6Z0qXMlj3w7bGoIfqPhFMxalVWX5aCm0JuyGAMjCSkLopipXIqKlMd2cDwgnHY9KB7zXqGckJJKUPTOwN7daRhJ7muODaXkYZRy9YkYr/G8n/8v/8AjEiLR1+xZv8AVmsxGEUhyWIp3hRsrJHS5pa8XYbGqZTgqZQAGtZixbWiRDJCn9dOe0B4vAu5RqXKSWCmUT7wqkuo+cXRgsikqkdcQNB1GvXX5QBxKklbfcPwNtusH8QsPxDTmdPnFEyWFJKTUKDGpqCCL3MJkQdUxH2s4UmYELVNMpKGQpmAKFqSlQJOjD5GGMmUkCWiUO5K2LgD2ZSEg795/wBY5xPDEzMoWpSgkggKCFMQDUZk5knm8MJMkkMgU9Lf3XhJG0snuKN8WWpPfH4T8vOPMVgQpilgoZm2qXNrPXzesHyeHpYuTmrXb8ornIUm9q1H5Ro1tZzRnT2Efs1SyE2IcA7hyaDWp6+sMcNiySARUpCiR+JQr/pgpTKDG367wJJwZTMBdwzB7pGYmwoQ5ua22iaNXNTW/JXPH8T+lPxOmnWB5w/iyv6j/YfO5gief4ngn4nXXpFc2SFZXzApqCCQRQj56xLFF0Z9fCJKcWFzJvvFU1EtRCQFgJdQroA/LLD7DOVKWzBQSADcgPUjnmtengB5fDUCYJqiVKYB1BDszgOlIzANbxuAzWVhlL5D1sPKBI0y5NSSb7UeyEghQIepvXb6aBcXw41KNVZiCLkFRDblz84cHAhu5et9YHJILGhr8d/lGjic8MjXAokzlIUEineYjqtA82MMsPOzAliGJHIsohxtaO8RIC7uCLEAOO8DY0ukeUU4OSUJILF1Pmc95zzsdGtQRNGkpRlG+4Lhx8fz84FOGExM9BoFuhxcAygKbNmJruYLw5+P5+UcHCZldxS0qUR7pBcs1lAglhtEji6EnZ7BSpHtCJhnTir2ai4KmSCEIyvSg9NAKbThOF9ige0YLYE/5AX33Ibp4iOuBdnpWETmLFROgSAknQAADMTc/IBveMYyWgLWoBQoDmqCzsGt9o0P5R39L0+9s4P+Q6zVai/mFy0e0Q6wChblWa2UggCupp5Rge2vbNKJ8kIDyJaicopnOVaAQRXKmttRcNHXCcRKxs6dPxSp37PJQ4AKxLVlCs7FLe6ADlS5vbXC8cxBnzGRLYJVlSgAOCpu6ANc+YMNzvGfU5PfcfAdJFOCad/uMB2oBWVBR74ZQKlKJawzLUVKSHLOaOd40XAsGpchcxihKyMqgSFEVTyIS50IJba5fYjsVhpMz/xaETZ4R7SpJlo7zZQPdWoUcsWNueuxGCSsK72UEulwKAaADT1rGUMbyK47m0urUXpYnAp4fI+UIeL4D2mDlqEwyjKliYFD/wDTWri7mvONGuWUnKbhvh/dCydwlKpYllSsgA7isqxQUfOCoM28YtdjsxTSadmY/wANcK/+qT/zZcSNT+7JW6v9Q/KPIVHR7VL/AGl9V9gv9umLUcqHNaC14LlTVgfxElPNhvqAaQ3loCQyQ3SOZig1Wb0jVKuTznLwhPjzRP4h8/OK0moAqdtfHbrHGLny1LShBUavRmYPZ6eUN8B7NhlvR3vr4xNWVdIHw3DyWK/ADpvrDFKWDBvoekdfXprAeM4ihANXOw6bxWyI3kFrUACSWA1hZjeLgDuBxWul2+v1gNZXiFNoK6sKa86wxwvC0J97vGvTy/OFbfA6S5FkmfOUHQgmt25228YOlzdFDKrY9dDrDR6afRgbGLQzrYdb30/SsOqFdimd/MP4U/Ex1JQVMEh7V0tvrFOGmIWsnvFIZPiCdq6w/wAPlYZWbk3yiastypA2FwATVVT6CnpBojxRADksP0hbjOLAOEV3PhFWkRTkH4nEIQHUQIT4/ihJYJp63byjnD4Bc051HepFTXTlDbC4JCLByHLn1PKkL3pcD92PIrkrnX9mcvlqbEmvSCUTAfqviNIK4rxKVh0Fc5YGyU95atWSlNVFtozErtzwyc5GICFAgELQtFa6qS3g8a+lOuDL14XyH4RLsNz+fnDHEY+Xh0kBkqspZuAACo8i21HOuUuq4fxLDJQqZ7VKhLfMtH8RKCHvkBY11EZHH4tM5ToxClkuQmXIUtRc5qZlDvOr7paOvo8MFcshw9f1LdRxsc8W7Ygd8lT2kygKJBDZ17rIcgGwI1eM6OI4jGZUpStSBQlyEtsSBfpWDeE/8OsTPmomYlMwSFElQMxBmEaOJYAS5NnJFbR9VwXA8PJQmWhLJSzPytD6nqpVpxbfE58HT29WT6CI8CPsPZFRTLypSUgMAygphyIcX1EE8K7LSULC5clCCkMFEOoPQ5R9l96X1h+ueAyUgqOg267RVi3CXmLYfdTR+W9Y8xYlwt/zz9j0tbUaE3aTEokS8ssAzVkJSSxKlG2bkkOo8gI+Z8Z43MONKELUUysqHJNSKrUW1KlM2mXkI0vaHHIRiK0l4aUpSmsCXJ+HlHzLgeMBnJWv35k0KUNACp/Orx9J02OOKMY/M8LNJ5ZSfjZH0zs7xFc1LLdTFQCqmqZkxBHkhKv6jGgw3DyWKqDYdIR/8NJOXDqCrmcspe7UBb+sKHhGxH15R4vVU80me90rccMUDfsKPujyiQU3T1j2MaRtbBMVjUIpc7Drr+cKp8xS/et90Gl9TrHAZNbM5JJ5uXMeylhQdJBG4qL8vjGbdmqjQDJP/iU8vKxsNIdqlAkGoO4odfpoVSMIoTQujOda1Jbre0OEKBsRRn5U9Ioli7GY2ZVBUzUcBn7r+Hwjvh/Dc4dVB1qaR5isGoqcVB/9rf1QUlBTVBbloaajT4xNW9x3S2GcqUEhkhhHSiBeAF8SABCgQrYVfpvAM+apfvUFe6DzFz8otySIUWw3FcRFkd476Cu+vSFk03Uo5iPK+g0j2ZNSlsxSlywdg5fQG5j2cglJAN7V57xF2aKNIq7P/b6iGWQp7yCx9DTb5wFwmQZebMwqD0/LrDFnFNRfw9YokTz8Uuazn+nSo9a+OkNcFwtI7y6nbSw+mhT3ZZdVQNg7ulqNa8LeN9o/ZIAqXsl/mdBG2HppT3exhm6mMNkzS8Y42mSlwMw1Yj0BIBPjGd/xWia+VRcCoWCkD8QunqzRisXxtay4UH+6WI8TClc7PMCfdWHOYGiRqSdB+guRHpRxQgebPLOZtMbKmqV7TDYlcheqVMqWdbEFNdxXlGfxXHZkiYP27CycxYiclBKXuFZVFid2ynyEPMDx3BSJfdSmcT3VKXmZVKkBQIbpv4QaeIcOmSVFMmTLWWdOUJSt6fZapPSHJWTF0PuxfaqXOdBlpSlQUoqRk9is3WS4BC2rVyQDtG0kTUKlpUhKJks1BSAx5gNXePz/AIvhWGnZhhXw8009kCfZr5B3KDtcco+idie3S5svLPS2Ikge1Tb2kuxmBvtJuUjelFCOTLirdbHRjnq2Pof7alnZXl+sA4njkhNTm8APzgmZPQqjgFQBSdCDYgwj4rifY96dJSsCuYAu2+xjjyOfZr6GtosndqpKAcsuZzICfWsKJ/auVMEya0xKcOl1PYqU4Snmpw/gN4xnaLthMxEwYbh0rOpRABSg0Jo5NabksBBOP4PNkIk4f2U5csHOpeUtiJxZ1rP/AJcpNgFF2ApR46ujwylNa3svkc3UZWo+6tzMdq+JqEr2aj/FxCvaLH3UA90eLAdAqBOB8PK14YC6pprySkKPygPtFgppxM6Y+dII74SvK2UMxCSAL66HmY9w/F1YeVLWg5ZgXMSNcuZKDmtsmhtePTlkvVL4bf0ckMWlKPx3/s+6CQlgAGZmajU5fKBcXjZie5m095q29OsfMsD2imYSSlctapntUqU6qpCny0FO8Dclqaai7sr2qcqGInrC1AgmYnOmzBQoooIBFGy93QR5Mumd8nrx6uNcG5733leaY8jM/s03/wC6o/5CPyiRHscy/bY+Bxxnins0S1qCQhamRnLD3VLStQALh0hk6UJrRNPAJipuFTPmpBmqmpZeUJLe2ADFgWbTWJiu2XB5iAiZLC0CgTkmUagIcAimoguZ274QwDlu6wyTw2UuLJs4EZejI7PbMShpSd3z8Pzkdp+z1/PTTrAeJCkLzChVMAG6v4e795L6EUY9QJL/AOIHCC3fUG3RPp/bzgmZ254SUh5jg092dSlyMrgc+cU8bMIdRGL4DpHEEmh+8oA8hYmvddxX4QW7/LnT1hGjtVwf74oX/wDO/Kth5DaDZfabhiEk50hOv807Da/KD05BLNj/AMbOsf7w6K+XlFOIm5Q7EuWA3JNOXjpEPa/hKi/tEkh2/mj4gDaPP8S8KXlGYMVBlPMCc2goX9ITxSCOePcyfajjc2UVS5ZSJ3cAPvFQWS6ZYKaMQl3v5CNMiQlE1IQkJdCiWSA5C5dwNamvOKu0nHOHSFCYmTLmTwHCnUGobm9jaPm3FO2GLXMCkTcoLjIlCAACzgFs7UF1GNI9JPl7FZf+QxaVGC3XPxZueOdrpcorloCjMy0eWrKWochVlE01sFMWoYxq+109aj+y4haCP/KMtAQrfKCCU60JJ5xnsZxEzVKmKYFmHwcP5wrmYskgrLn72vidfGOtRhDseY8mSff5G3P/ABDnJGSbISSBckpbwS4PpCfEcamzV+0msoVYBTAdLiM6MQovrzNYLwHDfbHvTUIGpL+lKmH6rJWKyzF8ZLZZYvR2BUX0DD4RpOziU4PDzps7+cshIDOAAzBzTO+Ysl2o5o0aHhHDsLhZIxB9nlCTlUlABPMqUj2hc7GsYPtRx04mZRxLTRKbeNNYak/1S+QnFfpXzAuJcQVMU58I5GOKcwZ0qBBBNC7N8/OK8BhDMUzgAVJUWA8gamwjvEYIhR76DzBNfSMnNvc0UEMMJxEFSVKKgoEOWcc7V3NoI4nxfLN/aJExOdCida3BDEB0kUNahUJZOGJpnSkb96nkDG57P8C4LkT+0Tpy1tX30pe5oEuRpvDeR6aEse9mmxnbOVIwktM9XfyuhCWKxUgBjXKzVNIyOJ4pxTiEts6pWEcJKllkCtASkFay5YAA1jW4TBdm0k/w8x1MwTVv4rhjL7R4OWTKwPs0pCVTFlKSCyUZUJDhs5W1Pu2FSRnjxwSbfKQ5Kbmku7HHYnsTI4bLVX206Y2dagBb7KR9lLnUkn0CvjPbUysVMwqEqJkI9oVvmJDBQQRc9xSVEu5y83glfFZ6VBJmhQC0SzmTomV7WYpxd7PvGMkTuFT50zEz5uIzzC5CSUhiGA7qRZIAqbAVisOWpW1sbdRg9zSnuNe0XaOSQCgDMorDjRKFMojSqqf7CPlnG5onzWlMEBmD3uQdWLKAI5R9akYPs6Ey0nvuW/iqnqKSo1zZlMkEtyjudwXs2pwUS0lP3Zk5LjcZV94Rvl6rXHTWxx4ul0S1XufE14iZLHslZVJBJy0UxIFiKpPQjXnFIxR5x9v/AMMdm8pKZYUzPlnYhx1/iQFiOzfZwN3Zgct3Zs0+JdZYRzajo0HyP94r5+kex9f/AMHcA3m/82ZHsPW/IaD5niMIyX1cD6pEXhVC9dqfnBeInkgBjUpL1FdNOTwTOV3C72LN0+MBQoVhFhi1THqARo2ojQ8Lw6ZhSnMgZ2GZZypSf8xUGA5h7w2n9ilmZ7OWpExQZShLKXDjulphRmSS7FJILGsAGNDk29PDSGYwilSJQAuqZoam41uxIjednOyfDJ0tWdU728vuzEzAEezU2qUkux/zEHTePlPEOOziSEKKEue7L7qTYVCb2F3gi4ttXwKTa7By8MEA51IB6hvMOx5NFKOOKkhpKEoWXGdOYqI6ktXkIUT8etdFM3LWB2A1jW4r9Jju/wBQdMxS1kqmLJe7m/5xSZoqfKJLwkxTFsoOqqONwL+Majg/YbFzk55chak/fUUpFndOYhwx0BvEuRSgZAOY7lyOUaXjHZnE4cAzpCkpNlhlIO3eQ6QeRLxRg5Ng19/rr5CINEkLkS8txTpGg4DgpKf42KITJFksXmH7oAqQNT4bsWjCy0pecyU1KX+0xDC7t9c4Sca4zmPtCmpTllJoyE7tYPoBtGkYbapGcp9kedqO0MzEqr3UCiEWAGlBy8oS4TCLmE5QWHvHQOWD+dovwHD5uIVmLhOqyCw6b+FBq0bSTh5UtIQgd0CoVW+pIo5NzX0iJStlQjQgVg/ZpYBw5D1q2tR0gZeGOw57xop6RQAAMXqd/jHMxCSoGlKW8fzpEliNMoUdi9dd223g6ROADBBLhrnXwaDDhkuQt+nPrd32hrhkIF7NUVrY/TQDM6tRFaAOzsa9OUVJxHs86stVBLEHYhVeTeLjSNmZkvKSEpoTvSlmA2hbisEkkOn+pxfmXp8IXI02naFX7cpeYZnOYkFRUw7mQEFQrc86dIoRhVp7uXvaWY9DbbWHUrDpFWDFhp4natfKGuFmagAhNnZxq3ION6GBJLgc5uTtmVClEp7oGrn4fpeGS5SwAe77tagMGZq1d20+MPxh0khTVFWfMxJe4c6mO8VKSSXoxqUnUMQ+urwWSZvh+KWk1DJs9NuY3IHjA86aoVpqzEdWrUVPqY0vEZyUSSoAEJD11ploDqfp4T4SbKmyZZy5TnIIO4SfMVHhDAF/aU/cPmn848ht+xyfvo/5cSADFYrHIOXIJiWIJcWoRvzi9c0lKqmxoUkHXcc42ElRbuoI2Ki13FPrWC5siSWHs15hqACDU7AHXT/csDGIUnL/ADUpIqxzCr9Kv05QXg+K5ClJWSK5ChyUE3YaoJZ0a3FY0kyUqolygKsSyxoaDMpnsehPWFOJw2OWjupRLq5IKSdNGP0PNNJgZ3E9q8UidNUFuFsFByQoocBQJrqfBntGbQVKdgVNsCW8o2Cuza1HPOWXo5KXGwJdIe3jDuVwjIA82cAXOWX7FLl71Qxq1XudIUYpNvuxO3sYTCcFUoZpiwgfdqVeTUhrIwkpH8sj8RFS9BV6DkGvGvlcIcOk4kAi4mgsdmatr9KRdK4FKzELKqVdSlM+gYKEVYJGPwy5SZstaylaUrSoghwQFOQa1TQ0teGQ7cTVqzzKzSAF2ylnYhFrG4rTa+mm9n5Cx3QM1aBzrdrHf6aBcX2Kw6hVy2gAF6ULg6Oz/a5GE9ylsAcJ/wCI6paEyJ8tMyUGCuaAPdI+1YBj4xux2i4QU+1lycNnDFLoQCDcaaRg5XYLDkh/bs5cBUsMzfeWaX59NS09g8KlPeTPXVv5qAw3opOlGG8Y5ITl+mVFRkv8lZnu3vHE4rEqnSyzhOYaKUkZQefdYeAjKSZap0wJDAqOthuTyAj6XK7DSEqeUqah7OuSWe7libaR7hOyPs5hUJsmrhRyoCmfTR3araaRrC4xUW7M5JOVpUB4Hg8pMtKAtBCXBO5clRqHb0j2fwtCyf4qNgxHI6qanJ7Q2m8PylQE5LAlnCTUmpoALa844lyWA7yTShGSzVfMQfA8oYxXheEISTmXLLvYkaGpawpzjyXwZNCJqAX+tqvDNQNCEGpaipQpz/ifDwEX4CXmfuhJFnVLq9Pvnyp4wALv3QgGk1A/zZvE/HneOxwUi0yVRyKmu4qPnrDNkBRBFxWh6mxY9B60i5OJlnSYnRyEsBeveNKjygARSOGpUSErokgEb0zU06ts0eq4MWLTZRqC2Y/Mt0jTy0SgxNr0ybnk7OTRjUxdNmi4GYq3VmL12H1WCwMqOBrb+ZKfYqJe2w5jzjuVwlRBV3RXRQI5GmkasgXPzDfDX6rHgGZgSLUdiwfpQuILAzCsJMLnOkWchTEgWc2auusREg2QUdHa2gy1LClaVtGnEtOoBoGbL5bAaR17EKB7pdzQkchz015aQAY7FYOwzZcxBKg9hW965R9XHxXDgGykXLWoMpoK+lY287CqDZUk3pQA9XD/AEYoRhzSix4eD0L6dPOCwMT+5Vff/t/+MSNj+1L/APSm+sSCwDOG++v8Ev4qhR2l06n/AKTEiQgJhfs/h+Zi3Efz5f4PmIkSAD2Zp+I/OFy/5afGJEhgO+He8f6PjEm3T+L5GPYkICz7aun5QRJ/no6fKJEgGFzf5qfCF/FP5Y6mPYkAC/A3H4k/9UaDhX8w/gHxiRIAGGM9yM5jrj60iRIEBTxb+UPD4GAeEe+nx/7okSGIaYv3UfhV8YCwH85HWJEhAMON/wAo/wBPzjOz/d+tokSGA24H7n9f/aYZo/KPYkIYFjPt9YV47TxiRIAOtPrnAuP9w9fyj2JAADEiRIYH/9k="/>
          <p:cNvSpPr>
            <a:spLocks noChangeAspect="1" noChangeArrowheads="1"/>
          </p:cNvSpPr>
          <p:nvPr/>
        </p:nvSpPr>
        <p:spPr bwMode="auto">
          <a:xfrm>
            <a:off x="307975" y="-1728788"/>
            <a:ext cx="39243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4" name="Picture 6" descr="http://static.qobuz.com/images/jaquettes/0060/0060253744379_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33" y="468593"/>
            <a:ext cx="309634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5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5249" y="530924"/>
            <a:ext cx="4517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Draguer une fille / un garçon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7258" y="2115100"/>
            <a:ext cx="4445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S’emballer pour quelqu’un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3105" y="4094450"/>
            <a:ext cx="358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J’étais minable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0806" y="5582737"/>
            <a:ext cx="2656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Il est bourré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148064" y="484757"/>
            <a:ext cx="226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Séduire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62772" y="2115100"/>
            <a:ext cx="4745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S’attacher à quelqu’un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45281" y="3942172"/>
            <a:ext cx="4893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Je ne me sentais pas bien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004047" y="5605061"/>
            <a:ext cx="2868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Il a trop bu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507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415562" y="722307"/>
            <a:ext cx="2572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Un gamin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872679" y="781814"/>
            <a:ext cx="2462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Un enfant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7710" y="1996480"/>
            <a:ext cx="3580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Larguer quelqu’un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211960" y="198884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Laisser tomber quelqu’un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7140" y="3089920"/>
            <a:ext cx="1630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Un mec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872679" y="3068960"/>
            <a:ext cx="3659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Un jeune homme 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188" y="4365104"/>
            <a:ext cx="27112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Être chiant(e)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872679" y="4338117"/>
            <a:ext cx="380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Être désagréable</a:t>
            </a:r>
            <a:endParaRPr lang="fr-F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202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79712" y="2492895"/>
            <a:ext cx="6707088" cy="3240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Qui se souvient du refrain ?!</a:t>
            </a:r>
            <a:endParaRPr lang="fr-FR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https://encrypted-tbn2.gstatic.com/images?q=tbn:ANd9GcRLQzgSW8uh13xTukVjEN9HOv9PPKEquAzP811LutYQgd1F2t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67219"/>
            <a:ext cx="2889307" cy="24907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6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</TotalTime>
  <Words>60</Words>
  <Application>Microsoft Office PowerPoint</Application>
  <PresentationFormat>Affichage à l'écran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Stromae « Formidable »  Les mots familiers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Stromae « Formidable » Les mots familiers</dc:title>
  <dc:creator>Soiz</dc:creator>
  <cp:lastModifiedBy>Soiz</cp:lastModifiedBy>
  <cp:revision>6</cp:revision>
  <dcterms:created xsi:type="dcterms:W3CDTF">2014-09-14T09:57:37Z</dcterms:created>
  <dcterms:modified xsi:type="dcterms:W3CDTF">2014-09-14T10:50:42Z</dcterms:modified>
</cp:coreProperties>
</file>